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1D4445-E205-4531-B787-0447EA05AB8E}" type="datetimeFigureOut">
              <a:rPr lang="en-IN" smtClean="0"/>
              <a:pPr/>
              <a:t>15-12-2011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88DB96-2F42-445C-A2E4-0DCB6E92552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59832" y="2276872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Presentation by</a:t>
            </a:r>
            <a:endParaRPr lang="en-IN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077072"/>
            <a:ext cx="3851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Sanjay K. Agarwal</a:t>
            </a:r>
          </a:p>
          <a:p>
            <a:r>
              <a:rPr lang="en-US" sz="2400" dirty="0" smtClean="0"/>
              <a:t>Group Managing Director</a:t>
            </a:r>
            <a:endParaRPr lang="en-IN" sz="2400" dirty="0"/>
          </a:p>
        </p:txBody>
      </p:sp>
      <p:pic>
        <p:nvPicPr>
          <p:cNvPr id="9" name="Picture 8" descr="cbslogowit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6700" y="0"/>
            <a:ext cx="12573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37112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i="1" dirty="0" smtClean="0"/>
              <a:t>“ENTERPRENURIAL SPIRIT OF INDIA WILL CREATE HISTORY</a:t>
            </a:r>
            <a:r>
              <a:rPr lang="en-IN" sz="6000" dirty="0" smtClean="0"/>
              <a:t/>
            </a:r>
            <a:br>
              <a:rPr lang="en-IN" sz="6000" dirty="0" smtClean="0"/>
            </a:br>
            <a:r>
              <a:rPr lang="en-US" sz="6000" i="1" dirty="0" smtClean="0"/>
              <a:t> BELIVE ON THIS”</a:t>
            </a:r>
            <a:endParaRPr lang="en-IN" sz="6000" dirty="0"/>
          </a:p>
        </p:txBody>
      </p:sp>
      <p:pic>
        <p:nvPicPr>
          <p:cNvPr id="4" name="Picture 3" descr="cbslogowit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6700" y="0"/>
            <a:ext cx="12573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7239000" cy="698336"/>
          </a:xfrm>
        </p:spPr>
        <p:txBody>
          <a:bodyPr/>
          <a:lstStyle/>
          <a:p>
            <a:r>
              <a:rPr lang="en-US" dirty="0" smtClean="0"/>
              <a:t>Recommendations: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472608"/>
          </a:xfrm>
        </p:spPr>
        <p:txBody>
          <a:bodyPr>
            <a:normAutofit fontScale="47500" lnSpcReduction="20000"/>
          </a:bodyPr>
          <a:lstStyle/>
          <a:p>
            <a:pPr lvl="0" algn="just"/>
            <a:r>
              <a:rPr lang="en-US" sz="4500" b="1" i="1" dirty="0" smtClean="0"/>
              <a:t>Every Dept./ Company/ Institution  should create a separate  segment in their web sites showing the products under import (brief  description of the  products, features, applications,  quantities required etc. should be disclosed).</a:t>
            </a:r>
            <a:endParaRPr lang="en-IN" sz="4500" dirty="0" smtClean="0"/>
          </a:p>
          <a:p>
            <a:pPr algn="just"/>
            <a:endParaRPr lang="en-IN" sz="4500" dirty="0" smtClean="0"/>
          </a:p>
          <a:p>
            <a:pPr lvl="0" algn="just"/>
            <a:r>
              <a:rPr lang="en-US" sz="4500" b="1" i="1" dirty="0" smtClean="0"/>
              <a:t>Every factory should have the import display room at an  easily accessible location and display the information about the products requiring development.</a:t>
            </a:r>
            <a:endParaRPr lang="en-IN" sz="4500" dirty="0" smtClean="0"/>
          </a:p>
          <a:p>
            <a:pPr algn="just"/>
            <a:endParaRPr lang="en-IN" sz="4500" dirty="0" smtClean="0"/>
          </a:p>
          <a:p>
            <a:pPr lvl="0" algn="just"/>
            <a:r>
              <a:rPr lang="en-US" sz="4500" b="1" i="1" dirty="0" smtClean="0"/>
              <a:t>Every production house/ office should have one “IMPORT INFORMATION OFFICER” who should be in a position to   inform all the details requiring creative import alternatives.</a:t>
            </a:r>
            <a:endParaRPr lang="en-IN" sz="4500" dirty="0" smtClean="0"/>
          </a:p>
          <a:p>
            <a:pPr algn="just"/>
            <a:endParaRPr lang="en-IN" sz="4500" dirty="0" smtClean="0"/>
          </a:p>
          <a:p>
            <a:pPr algn="just"/>
            <a:r>
              <a:rPr lang="en-US" sz="4500" b="1" i="1" dirty="0" smtClean="0"/>
              <a:t>There should be regular National  and  Regional level exhibitions only focusing on products/ services under import</a:t>
            </a:r>
            <a:r>
              <a:rPr lang="en-US" dirty="0" smtClean="0"/>
              <a:t>.</a:t>
            </a:r>
            <a:endParaRPr lang="en-IN" dirty="0"/>
          </a:p>
        </p:txBody>
      </p:sp>
      <p:pic>
        <p:nvPicPr>
          <p:cNvPr id="4" name="Picture 3" descr="cbslogowit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6700" y="0"/>
            <a:ext cx="12573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413216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What is hidden has potential  for manipulation</a:t>
            </a:r>
            <a:endParaRPr lang="en-IN" sz="6600" dirty="0"/>
          </a:p>
        </p:txBody>
      </p:sp>
      <p:pic>
        <p:nvPicPr>
          <p:cNvPr id="4" name="Picture 3" descr="cbslogowit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6700" y="0"/>
            <a:ext cx="1257300" cy="10287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135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“ENTERPRENURIAL SPIRIT OF INDIA WILL CREATE HISTORY  BELIVE ON THIS”</vt:lpstr>
      <vt:lpstr>Recommendations:</vt:lpstr>
      <vt:lpstr>What is hidden has potential  for manipulation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SANJAY</cp:lastModifiedBy>
  <cp:revision>11</cp:revision>
  <dcterms:created xsi:type="dcterms:W3CDTF">2011-07-12T06:52:26Z</dcterms:created>
  <dcterms:modified xsi:type="dcterms:W3CDTF">2011-12-15T09:39:40Z</dcterms:modified>
</cp:coreProperties>
</file>